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18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09801" y="4038600"/>
            <a:ext cx="6604714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Ask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say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where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someone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from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86504" y="5110766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</a:t>
            </a:r>
            <a:r>
              <a:rPr lang="fr-FR" sz="2800" dirty="0" err="1" smtClean="0">
                <a:latin typeface="Kristen ITC" pitchFamily="66" charset="0"/>
              </a:rPr>
              <a:t>some</a:t>
            </a:r>
            <a:r>
              <a:rPr lang="fr-FR" sz="2800" dirty="0" smtClean="0">
                <a:latin typeface="Kristen ITC" pitchFamily="66" charset="0"/>
              </a:rPr>
              <a:t> adjectives to </a:t>
            </a:r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yourself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others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85800" y="289560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Ask</a:t>
            </a:r>
            <a:r>
              <a:rPr lang="fr-FR" sz="2800" dirty="0" smtClean="0">
                <a:latin typeface="Kristen ITC" pitchFamily="66" charset="0"/>
              </a:rPr>
              <a:t> for and </a:t>
            </a:r>
            <a:r>
              <a:rPr lang="fr-FR" sz="2800" dirty="0" err="1" smtClean="0">
                <a:latin typeface="Kristen ITC" pitchFamily="66" charset="0"/>
              </a:rPr>
              <a:t>say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who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someone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is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35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20</cp:revision>
  <dcterms:created xsi:type="dcterms:W3CDTF">2011-09-14T23:22:57Z</dcterms:created>
  <dcterms:modified xsi:type="dcterms:W3CDTF">2011-10-18T12:16:37Z</dcterms:modified>
</cp:coreProperties>
</file>